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Raleway" pitchFamily="34" charset="0"/>
      <p:bold r:id="rId15"/>
    </p:embeddedFont>
    <p:embeddedFont>
      <p:font typeface="Raleway" pitchFamily="34" charset="-122"/>
      <p:bold r:id="rId16"/>
    </p:embeddedFont>
    <p:embeddedFont>
      <p:font typeface="Raleway" pitchFamily="34" charset="-120"/>
      <p:bold r:id="rId17"/>
    </p:embeddedFont>
    <p:embeddedFont>
      <p:font typeface="Roboto" panose="02000000000000000000" pitchFamily="34" charset="0"/>
      <p:regular r:id="rId18"/>
    </p:embeddedFont>
    <p:embeddedFont>
      <p:font typeface="Roboto" panose="02000000000000000000" pitchFamily="34" charset="-122"/>
      <p:regular r:id="rId19"/>
    </p:embeddedFont>
    <p:embeddedFont>
      <p:font typeface="Roboto" panose="02000000000000000000" pitchFamily="34" charset="-120"/>
      <p:regular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80342"/>
            <a:ext cx="7415927" cy="31939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Exploring AI Career Opportunities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344597"/>
            <a:ext cx="74159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Discover the world of AI careers and opportunities.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03575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56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586" y="2995851"/>
            <a:ext cx="5837158" cy="6138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Global Demand for AI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970836" y="3904417"/>
            <a:ext cx="22860" cy="3789045"/>
          </a:xfrm>
          <a:prstGeom prst="roundRect">
            <a:avLst>
              <a:gd name="adj" fmla="val 360948"/>
            </a:avLst>
          </a:prstGeom>
          <a:solidFill>
            <a:srgbClr val="C7C7D0"/>
          </a:solidFill>
        </p:spPr>
      </p:sp>
      <p:sp>
        <p:nvSpPr>
          <p:cNvPr id="5" name="Shape 2"/>
          <p:cNvSpPr/>
          <p:nvPr/>
        </p:nvSpPr>
        <p:spPr>
          <a:xfrm>
            <a:off x="1180386" y="4334947"/>
            <a:ext cx="687586" cy="22860"/>
          </a:xfrm>
          <a:prstGeom prst="roundRect">
            <a:avLst>
              <a:gd name="adj" fmla="val 360948"/>
            </a:avLst>
          </a:prstGeom>
          <a:solidFill>
            <a:srgbClr val="C7C7D0"/>
          </a:solidFill>
        </p:spPr>
      </p:sp>
      <p:sp>
        <p:nvSpPr>
          <p:cNvPr id="6" name="Shape 3"/>
          <p:cNvSpPr/>
          <p:nvPr/>
        </p:nvSpPr>
        <p:spPr>
          <a:xfrm>
            <a:off x="761286" y="4125397"/>
            <a:ext cx="441960" cy="44196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9162" y="4198977"/>
            <a:ext cx="126087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62758" y="4100870"/>
            <a:ext cx="2455664" cy="306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Current State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62758" y="4525685"/>
            <a:ext cx="11880056" cy="3143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demand growing rapidly across industries.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80386" y="5663446"/>
            <a:ext cx="687586" cy="22860"/>
          </a:xfrm>
          <a:prstGeom prst="roundRect">
            <a:avLst>
              <a:gd name="adj" fmla="val 360948"/>
            </a:avLst>
          </a:prstGeom>
          <a:solidFill>
            <a:srgbClr val="C7C7D0"/>
          </a:solidFill>
        </p:spPr>
      </p:sp>
      <p:sp>
        <p:nvSpPr>
          <p:cNvPr id="11" name="Shape 8"/>
          <p:cNvSpPr/>
          <p:nvPr/>
        </p:nvSpPr>
        <p:spPr>
          <a:xfrm>
            <a:off x="761286" y="5453896"/>
            <a:ext cx="441960" cy="44196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05470" y="5527477"/>
            <a:ext cx="153472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62758" y="5429369"/>
            <a:ext cx="2455664" cy="306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Projections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62758" y="5854184"/>
            <a:ext cx="11880056" cy="3143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Continued expansion of AI applications expected.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80386" y="6991945"/>
            <a:ext cx="687586" cy="22860"/>
          </a:xfrm>
          <a:prstGeom prst="roundRect">
            <a:avLst>
              <a:gd name="adj" fmla="val 360948"/>
            </a:avLst>
          </a:prstGeom>
          <a:solidFill>
            <a:srgbClr val="C7C7D0"/>
          </a:solidFill>
        </p:spPr>
      </p:sp>
      <p:sp>
        <p:nvSpPr>
          <p:cNvPr id="16" name="Shape 13"/>
          <p:cNvSpPr/>
          <p:nvPr/>
        </p:nvSpPr>
        <p:spPr>
          <a:xfrm>
            <a:off x="761286" y="6782395"/>
            <a:ext cx="441960" cy="441960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03565" y="6855976"/>
            <a:ext cx="157401" cy="294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62758" y="6757868"/>
            <a:ext cx="2455664" cy="306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62758" y="7182683"/>
            <a:ext cx="11880056" cy="3143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reshaping job market and skill requirements.</a:t>
            </a:r>
            <a:endParaRPr lang="en-US" sz="15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85" y="7791450"/>
            <a:ext cx="2162175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17521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Future of AI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25933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52138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Innovation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493" y="3055263"/>
            <a:ext cx="689181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driving technological advancements across sectors.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59185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493" y="4221242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493" y="4755118"/>
            <a:ext cx="689181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becoming integral to everyday life.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59041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92109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493" y="6454973"/>
            <a:ext cx="689181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Ethical considerations and responsible AI development.</a:t>
            </a:r>
            <a:endParaRPr lang="en-US" sz="1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85" y="7791450"/>
            <a:ext cx="2162175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Job Roles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Technical Roles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Engineers, Data Scientists, Machine Learning Specialists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Non-Technical Roles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Project Managers, Ethics Specialists, Business Analysts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Emerging Roles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Trainers, AI-Human Interaction Designers</a:t>
            </a:r>
            <a:endParaRPr lang="en-US" sz="1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4085" y="7791450"/>
            <a:ext cx="2162175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92880"/>
            <a:ext cx="8260913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Professionals' Experiences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Innovation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532602"/>
            <a:ext cx="4053840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professionals drive cutting-edge solutions.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61" y="513468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998726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Collaboration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5288161" y="6532602"/>
            <a:ext cx="4053959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Cross-functional teams tackle complex AI challenges.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04" y="5134689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5998726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Growth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9712404" y="6532602"/>
            <a:ext cx="4053840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Continuous learning in rapidly evolving field.</a:t>
            </a:r>
            <a:endParaRPr lang="en-US" sz="1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085" y="7791450"/>
            <a:ext cx="2162175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60452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Skills for AI Careers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17991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2395" y="2272427"/>
            <a:ext cx="158591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179915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Technical Skills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2713792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Programming, machine learning, data analysis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36333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5250" y="3725823"/>
            <a:ext cx="193000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3633311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Soft Skills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167188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Problem-solving, communication, adaptability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08670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2868" y="5179219"/>
            <a:ext cx="197763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508670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Domain Knowledge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5620583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Understanding of specific industry applications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864037" y="65401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0606" y="6632615"/>
            <a:ext cx="202287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1666280" y="6540103"/>
            <a:ext cx="3149679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Ethical Considerations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666280" y="7073979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Awareness of AI ethics and responsible development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537329"/>
            <a:ext cx="6616422" cy="6105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Characteristics for AI Success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935" y="1636276"/>
            <a:ext cx="2442567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Curiosity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935" y="2058829"/>
            <a:ext cx="6506170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Eagerness to explore new AI concepts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935" y="3199448"/>
            <a:ext cx="2442567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Persistence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935" y="3622000"/>
            <a:ext cx="6506170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Determination to solve complex AI problems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935" y="4762619"/>
            <a:ext cx="2442567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Creativity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935" y="5185172"/>
            <a:ext cx="6506170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Innovative thinking for AI applications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935" y="6325791"/>
            <a:ext cx="2442567" cy="305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Adaptability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935" y="6748343"/>
            <a:ext cx="6506170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Flexibility in rapidly changing AI landscape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73831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Getting Started in AI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215640"/>
            <a:ext cx="7415927" cy="2940129"/>
          </a:xfrm>
          <a:prstGeom prst="roundRect">
            <a:avLst>
              <a:gd name="adj" fmla="val 352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3230880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6613327" y="3386614"/>
            <a:ext cx="196381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Online Courses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78397" y="3386614"/>
            <a:ext cx="196000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Hands-on Projects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539657" y="3386614"/>
            <a:ext cx="196381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Networking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4332446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613327" y="4488180"/>
            <a:ext cx="196381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Bootcamps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078397" y="4488180"/>
            <a:ext cx="196000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Internships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539657" y="4488180"/>
            <a:ext cx="196381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Conferences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65677" y="5038963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6613327" y="5194697"/>
            <a:ext cx="196381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Research Papers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078397" y="5194697"/>
            <a:ext cx="196000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Open Source Contributions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1539657" y="5194697"/>
            <a:ext cx="196381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Mentorship</a:t>
            </a:r>
            <a:endParaRPr lang="en-US" sz="19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85" y="7791450"/>
            <a:ext cx="2162175" cy="438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WPS Presentation</Application>
  <PresentationFormat>On-screen Show (16:9)</PresentationFormat>
  <Paragraphs>130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Arial</vt:lpstr>
      <vt:lpstr>SimSun</vt:lpstr>
      <vt:lpstr>Wingdings</vt:lpstr>
      <vt:lpstr>Raleway</vt:lpstr>
      <vt:lpstr>Raleway</vt:lpstr>
      <vt:lpstr>Raleway</vt:lpstr>
      <vt:lpstr>Roboto</vt:lpstr>
      <vt:lpstr>Roboto</vt:lpstr>
      <vt:lpstr>Roboto</vt:lpstr>
      <vt:lpstr>Roboto Bold</vt:lpstr>
      <vt:lpstr>Segoe Print</vt:lpstr>
      <vt:lpstr>Roboto Bold</vt:lpstr>
      <vt:lpstr>Roboto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raopr</cp:lastModifiedBy>
  <cp:revision>2</cp:revision>
  <dcterms:created xsi:type="dcterms:W3CDTF">2024-10-25T16:50:00Z</dcterms:created>
  <dcterms:modified xsi:type="dcterms:W3CDTF">2024-10-25T16:57:35Z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B85497617D6E4F898C1A4D88DC92F1C6_12</vt:lpwstr>
  </property>
  <property fmtid="{D5CDD505-2E9C-101B-9397-08002B2CF9AE}" pid="3" name="KSOProductBuildVer">
    <vt:lpwstr>1033-12.2.0.13472</vt:lpwstr>
  </property>
</Properties>
</file>